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5"/>
  </p:normalViewPr>
  <p:slideViewPr>
    <p:cSldViewPr snapToGrid="0" snapToObjects="1">
      <p:cViewPr>
        <p:scale>
          <a:sx n="82" d="100"/>
          <a:sy n="82" d="100"/>
        </p:scale>
        <p:origin x="116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2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3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7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EB11-98B7-F749-B868-EAF2689276C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2F9C1-A8C2-D84A-82E4-761C76B5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3935"/>
            <a:ext cx="9144000" cy="1252538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Wadsleyite Synthesis for Laser Driven Shock Experiments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59075"/>
            <a:ext cx="9144000" cy="367272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By: Jacqueline Tappan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Mentors: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S.-H. Dan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Shim &amp; Kurt Leinenweber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School of Earth and Space Exploration 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ASU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8164"/>
            <a:ext cx="10515600" cy="83758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Future Research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78" y="551348"/>
            <a:ext cx="10515600" cy="59689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Synthesizing </a:t>
            </a:r>
            <a:r>
              <a:rPr lang="en-US" sz="2000" dirty="0" err="1" smtClean="0"/>
              <a:t>Akimotoite</a:t>
            </a:r>
            <a:r>
              <a:rPr lang="en-US" sz="2000" dirty="0" smtClean="0"/>
              <a:t>, Majorite, and </a:t>
            </a:r>
            <a:r>
              <a:rPr lang="en-US" sz="2000" dirty="0" err="1" smtClean="0"/>
              <a:t>Bridgmanite</a:t>
            </a:r>
            <a:r>
              <a:rPr lang="en-US" sz="2000" dirty="0" smtClean="0"/>
              <a:t> at different conditions to understand the triple point in the MgSiO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system.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81" y="1182775"/>
            <a:ext cx="4446327" cy="5469529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6648775" y="2634712"/>
            <a:ext cx="475488" cy="475488"/>
          </a:xfrm>
          <a:prstGeom prst="donut">
            <a:avLst>
              <a:gd name="adj" fmla="val 11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7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621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Laser Driven Shock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86" y="1473747"/>
            <a:ext cx="10074166" cy="21207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Laser beams shock material producing high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pressure and temperature conditions similar to those found in the deep interiors of the Earth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large Earth-like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exoplanets.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Shock experiments require a dense starting material to then transform to its high pressure polymorph.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If a less dense material is used, upon shock, the material will act as a fluid.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586" y="4174444"/>
            <a:ext cx="956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Forsterite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               </a:t>
            </a:r>
            <a:r>
              <a:rPr lang="en-US" sz="24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Wadsleyite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             </a:t>
            </a:r>
            <a:r>
              <a:rPr lang="en-US" sz="24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High Pressure Polymorph</a:t>
            </a:r>
            <a:r>
              <a:rPr lang="en-US" sz="20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endParaRPr lang="en-US" sz="20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62364" y="4255502"/>
            <a:ext cx="1024759" cy="29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78289" y="4255503"/>
            <a:ext cx="1024759" cy="29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103585" y="5061373"/>
            <a:ext cx="9567041" cy="2502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33287" y="5311588"/>
            <a:ext cx="23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Increasing pressure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3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4776"/>
            <a:ext cx="10515600" cy="1125912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Synthesizing Wadsleyite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169" y="1547127"/>
            <a:ext cx="6490447" cy="460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Forsterite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                          </a:t>
            </a:r>
            <a:r>
              <a:rPr lang="en-US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Wadsleyite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411434" y="1627543"/>
            <a:ext cx="1024759" cy="29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910" y="2813400"/>
            <a:ext cx="2662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Synthetic forsterite (Mg</a:t>
            </a:r>
            <a:r>
              <a:rPr lang="en-US" sz="20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SiO</a:t>
            </a:r>
            <a:r>
              <a:rPr lang="en-US" sz="2000" baseline="-25000" dirty="0" smtClean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 was used as a starting material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28" y="2132532"/>
            <a:ext cx="3472773" cy="4248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766" y="4290586"/>
            <a:ext cx="5809525" cy="6844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166" y="4442986"/>
            <a:ext cx="5809525" cy="6844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566" y="4595386"/>
            <a:ext cx="5809525" cy="6844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966" y="4747786"/>
            <a:ext cx="5809525" cy="6844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79976" y="2528047"/>
            <a:ext cx="2541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 high pressure/high temperature multi-anvil press was then used to apply desired conditions to the sample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6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Multi-Anvil Press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01325" cy="4351338"/>
          </a:xfrm>
        </p:spPr>
        <p:txBody>
          <a:bodyPr/>
          <a:lstStyle/>
          <a:p>
            <a:r>
              <a:rPr lang="en-US" dirty="0" smtClean="0"/>
              <a:t>6-8 Kawai and Endo type Multi Anvil was used in this experiment at Arizona State University </a:t>
            </a:r>
          </a:p>
          <a:p>
            <a:r>
              <a:rPr lang="en-US" dirty="0" smtClean="0"/>
              <a:t>6 steel wedges and 8 Tungsten Carbide cubes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56" y="1690687"/>
            <a:ext cx="3099446" cy="3970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2" y="1690687"/>
            <a:ext cx="2908300" cy="3970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0956" y="5552917"/>
            <a:ext cx="59996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National Centre of Experimental Mineralogy and Petrology. (n.d.). Retrieved from http://ncemp.org/</a:t>
            </a:r>
            <a:r>
              <a:rPr lang="en-US" sz="1200" dirty="0" err="1"/>
              <a:t>MultiAnvil.htm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4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502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look Inside the Assembly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04" y="1046594"/>
            <a:ext cx="11392806" cy="5408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6197" y="2002825"/>
            <a:ext cx="75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(Mgo)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6570" y="4308530"/>
            <a:ext cx="150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Nesting Plates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8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14/8 Assembly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171"/>
            <a:ext cx="10515600" cy="1382524"/>
          </a:xfrm>
        </p:spPr>
        <p:txBody>
          <a:bodyPr/>
          <a:lstStyle/>
          <a:p>
            <a:r>
              <a:rPr lang="en-US" dirty="0" smtClean="0"/>
              <a:t>14/8 refers to the edge length of the octahedron and the truncation on the tungsten carbide cubes. </a:t>
            </a:r>
          </a:p>
          <a:p>
            <a:r>
              <a:rPr lang="en-US" dirty="0" smtClean="0"/>
              <a:t>14mm = Octahedron edge length  8mm = Truncation Length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95478"/>
            <a:ext cx="3963732" cy="3366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9103" y="4599552"/>
            <a:ext cx="68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B156C"/>
                </a:solidFill>
              </a:rPr>
              <a:t>14mm</a:t>
            </a:r>
            <a:endParaRPr lang="en-US" sz="1400" dirty="0">
              <a:solidFill>
                <a:srgbClr val="6B156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51" y="3040368"/>
            <a:ext cx="3586996" cy="342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6638" y="3831741"/>
            <a:ext cx="69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8mm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55" y="9766440"/>
            <a:ext cx="6585199" cy="8479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55" y="9918840"/>
            <a:ext cx="6585199" cy="8479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49" y="259521"/>
            <a:ext cx="4562405" cy="5946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8333" y="259521"/>
            <a:ext cx="305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Run Conditions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69223" y="1692102"/>
            <a:ext cx="2944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1150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14 </a:t>
            </a:r>
            <a:r>
              <a:rPr lang="en-US" sz="2400" dirty="0" err="1" smtClean="0"/>
              <a:t>GPa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well for 2 hours before quenching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302644" y="652245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Burnley</a:t>
            </a:r>
            <a:r>
              <a:rPr lang="en-US" sz="1200" dirty="0" smtClean="0"/>
              <a:t> , P. (2016, November 15). Phase Equilibria at High Pressure</a:t>
            </a:r>
            <a:endParaRPr lang="en-US" sz="1200" dirty="0"/>
          </a:p>
        </p:txBody>
      </p:sp>
      <p:sp>
        <p:nvSpPr>
          <p:cNvPr id="11" name="5-Point Star 10"/>
          <p:cNvSpPr/>
          <p:nvPr/>
        </p:nvSpPr>
        <p:spPr>
          <a:xfrm>
            <a:off x="1169122" y="3955680"/>
            <a:ext cx="542441" cy="52694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69223" y="3959292"/>
            <a:ext cx="267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Run Conditions plotted on Mg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SiO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Phase Diagram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832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169207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Results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860" y="1287673"/>
            <a:ext cx="1008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total of 5 multi-anvil runs were done at these </a:t>
            </a:r>
            <a:r>
              <a:rPr lang="en-US" dirty="0" smtClean="0"/>
              <a:t>conditions, </a:t>
            </a:r>
            <a:r>
              <a:rPr lang="en-US" dirty="0" smtClean="0"/>
              <a:t>each checked with Raman Spectroscopy to confirm that they were indeed wadsleyite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81" y="2211003"/>
            <a:ext cx="1829231" cy="1914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21" y="2227519"/>
            <a:ext cx="2285965" cy="1958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83" y="2227519"/>
            <a:ext cx="1999628" cy="194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83" y="4494507"/>
            <a:ext cx="1901744" cy="1689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69" y="4494507"/>
            <a:ext cx="1835495" cy="169088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50181" y="4001508"/>
            <a:ext cx="17074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59458" y="4032767"/>
            <a:ext cx="19558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002687" y="4001508"/>
            <a:ext cx="17074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99381" y="6070533"/>
            <a:ext cx="15185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15342" y="6070533"/>
            <a:ext cx="14439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30843" y="4046951"/>
            <a:ext cx="86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3mm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4306" y="4077683"/>
            <a:ext cx="105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3mm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55064" y="4077683"/>
            <a:ext cx="117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3mm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1552" y="6108828"/>
            <a:ext cx="100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3mm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8386" y="6109111"/>
            <a:ext cx="9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3mm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4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9154"/>
            <a:ext cx="10515600" cy="1163746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Raman Spectrum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115877"/>
            <a:ext cx="9639941" cy="235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3828081"/>
            <a:ext cx="9670223" cy="2794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5715" y="6550223"/>
            <a:ext cx="514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rruff.info</a:t>
            </a:r>
            <a:r>
              <a:rPr lang="en-US" sz="1400" dirty="0" smtClean="0"/>
              <a:t>/wadsleyite/display=default/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829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309</Words>
  <Application>Microsoft Macintosh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Wadsleyite Synthesis for Laser Driven Shock Experiments </vt:lpstr>
      <vt:lpstr>Laser Driven Shock </vt:lpstr>
      <vt:lpstr>Synthesizing Wadsleyite </vt:lpstr>
      <vt:lpstr>Multi-Anvil Press </vt:lpstr>
      <vt:lpstr>A look Inside the Assembly </vt:lpstr>
      <vt:lpstr>14/8 Assembly </vt:lpstr>
      <vt:lpstr>PowerPoint Presentation</vt:lpstr>
      <vt:lpstr>Results </vt:lpstr>
      <vt:lpstr>Raman Spectrum </vt:lpstr>
      <vt:lpstr>Future Research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Wadsleyite Synthesis for Laser Driven Shock Experiments </dc:title>
  <dc:creator>Jacqueline Tappan (Student)</dc:creator>
  <cp:lastModifiedBy>Jacqueline Tappan (Student)</cp:lastModifiedBy>
  <cp:revision>23</cp:revision>
  <dcterms:created xsi:type="dcterms:W3CDTF">2018-03-25T16:42:15Z</dcterms:created>
  <dcterms:modified xsi:type="dcterms:W3CDTF">2018-03-30T22:21:57Z</dcterms:modified>
</cp:coreProperties>
</file>